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78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35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1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16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061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702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76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3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0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414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60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50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889E-C3C2-4BEE-9238-C7734E973DB7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36A8-9956-4C2E-A8B8-26D58B3C72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28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4491226"/>
            <a:ext cx="12192000" cy="1564557"/>
          </a:xfrm>
          <a:prstGeom prst="rect">
            <a:avLst/>
          </a:prstGeom>
          <a:gradFill>
            <a:gsLst>
              <a:gs pos="0">
                <a:srgbClr val="091911"/>
              </a:gs>
              <a:gs pos="100000">
                <a:srgbClr val="133525"/>
              </a:gs>
            </a:gsLst>
            <a:lin ang="5400000" scaled="0"/>
          </a:gra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PE" sz="4000" dirty="0">
              <a:solidFill>
                <a:srgbClr val="FFC000"/>
              </a:solidFill>
              <a:latin typeface="AcmeFont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06218" y="4622014"/>
            <a:ext cx="6379568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5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</a:rPr>
              <a:t>PATRULLERO SSANGYONG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96423" y="5406844"/>
            <a:ext cx="3799154" cy="5181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VEHÍCULO   Y  SISTEMAS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93" y="1144842"/>
            <a:ext cx="4619659" cy="26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2799159"/>
            <a:ext cx="12192000" cy="1564557"/>
          </a:xfrm>
          <a:prstGeom prst="rect">
            <a:avLst/>
          </a:prstGeom>
          <a:gradFill>
            <a:gsLst>
              <a:gs pos="0">
                <a:srgbClr val="091911"/>
              </a:gs>
              <a:gs pos="100000">
                <a:srgbClr val="133525"/>
              </a:gs>
            </a:gsLst>
            <a:lin ang="5400000" scaled="0"/>
          </a:gra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PE" sz="4000" dirty="0">
              <a:solidFill>
                <a:srgbClr val="FFC000"/>
              </a:solidFill>
              <a:latin typeface="AcmeFont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66883" y="3073605"/>
            <a:ext cx="6776086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</a:rPr>
              <a:t>RECOMENDACIONES</a:t>
            </a:r>
            <a:r>
              <a:rPr lang="es-ES" sz="45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96423" y="5406844"/>
            <a:ext cx="3799154" cy="5181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6950" y="1478422"/>
            <a:ext cx="10442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err="1"/>
              <a:t>xxxxxxxxxxx</a:t>
            </a: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01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2799159"/>
            <a:ext cx="12192000" cy="1564557"/>
          </a:xfrm>
          <a:prstGeom prst="rect">
            <a:avLst/>
          </a:prstGeom>
          <a:gradFill>
            <a:gsLst>
              <a:gs pos="0">
                <a:srgbClr val="091911"/>
              </a:gs>
              <a:gs pos="100000">
                <a:srgbClr val="133525"/>
              </a:gs>
            </a:gsLst>
            <a:lin ang="5400000" scaled="0"/>
          </a:gra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PE" sz="4000" dirty="0">
              <a:solidFill>
                <a:srgbClr val="FFC000"/>
              </a:solidFill>
              <a:latin typeface="AcmeFont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96749" y="3073605"/>
            <a:ext cx="4716356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</a:rPr>
              <a:t>BIBLIOGRAFIA</a:t>
            </a:r>
            <a:r>
              <a:rPr lang="es-ES" sz="450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96423" y="5406844"/>
            <a:ext cx="3799154" cy="5181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69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9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AcmeFont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crimihuaraz pnp</dc:creator>
  <cp:lastModifiedBy>Eduardo</cp:lastModifiedBy>
  <cp:revision>42</cp:revision>
  <dcterms:created xsi:type="dcterms:W3CDTF">2017-01-27T13:16:06Z</dcterms:created>
  <dcterms:modified xsi:type="dcterms:W3CDTF">2023-12-02T20:06:47Z</dcterms:modified>
</cp:coreProperties>
</file>